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156" d="100"/>
          <a:sy n="156" d="100"/>
        </p:scale>
        <p:origin x="19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676415-C417-183C-1CE6-70CE30558C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8AEBC0F-756E-1059-DEF4-E850698838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08FADD4-CEC9-D08B-DE70-C8B41878C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7A76-345F-4721-8647-75630904C33E}" type="datetimeFigureOut">
              <a:rPr lang="cs-CZ" smtClean="0"/>
              <a:t>26.10.2022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3C3B1C-15DC-4A9A-3C95-BFD7DA991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E3CECEB-732F-A68E-5F75-A97EEE62D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E70A0-EED0-4FF3-BDA9-57112E4AF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7190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EBD2A8-3537-559F-2FC4-89BF49EDD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FC5752C-C8E9-3BF5-A66B-EC88BF023A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69D696A-3A3B-0FC0-4C57-4626C1D39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7A76-345F-4721-8647-75630904C33E}" type="datetimeFigureOut">
              <a:rPr lang="cs-CZ" smtClean="0"/>
              <a:t>26.10.2022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2216350-0028-D3A8-1B2F-5E8894A46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664732E-1F3C-8339-1B62-90E45B075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E70A0-EED0-4FF3-BDA9-57112E4AF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2786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526FED52-DEF8-F4DB-2E30-6BBB35222E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207ED9C-FAD7-9DC4-6D8D-C75C92324A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48B3732-F43D-CB4F-3EC0-1BBE01C04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7A76-345F-4721-8647-75630904C33E}" type="datetimeFigureOut">
              <a:rPr lang="cs-CZ" smtClean="0"/>
              <a:t>26.10.2022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512B7F-5AC1-9E06-806C-5976DF12A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14DA3E8-5DCA-F6F3-87FC-39295BB86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E70A0-EED0-4FF3-BDA9-57112E4AF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247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2A9973-31A7-64DD-31F0-7F1386025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D07470F-B690-5588-9091-CD1C344990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A72DB68-1DAA-965E-CF35-860D93169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7A76-345F-4721-8647-75630904C33E}" type="datetimeFigureOut">
              <a:rPr lang="cs-CZ" smtClean="0"/>
              <a:t>26.10.2022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BDF12FB-7FD0-7CC9-68E9-CD472A64D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0433FDE-E1D6-C784-F45D-03C1D2BF2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E70A0-EED0-4FF3-BDA9-57112E4AF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445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C723D7-27FC-7AF5-C3F6-EDD035157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76CE144-EEEE-5B3C-E0FC-08CA8CD335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73CBED0-ACCA-DC77-EBDA-CD1852F5D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7A76-345F-4721-8647-75630904C33E}" type="datetimeFigureOut">
              <a:rPr lang="cs-CZ" smtClean="0"/>
              <a:t>26.10.2022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E234FA3-AED2-4729-B55F-AF230A02B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8CDF7CE-83E9-099C-444D-E41549430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E70A0-EED0-4FF3-BDA9-57112E4AF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859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676F16-7497-B879-5ABE-2F6A1C763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48090-5D3E-1500-BC62-15253230F8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CF5163C-6A39-16EF-D429-F54EF5B67E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37014E4-5DD8-77A8-E30D-026C70415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7A76-345F-4721-8647-75630904C33E}" type="datetimeFigureOut">
              <a:rPr lang="cs-CZ" smtClean="0"/>
              <a:t>26.10.2022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283E137-2E5F-C3D7-6188-BE40FE8D7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6C9292A-352B-20AD-7074-5A0163198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E70A0-EED0-4FF3-BDA9-57112E4AF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2980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D293A3-E8A7-0CFD-75A5-42F0A035E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DC34FF9-FB6B-83AE-ACBA-914F152D7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8AFC39F-B941-23D7-E34B-42959B6B9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AB6D51F-E158-3341-5D35-AF0340AAB8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21B1950-F72F-CDEC-D29E-77D0993EDD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D5EE9FC-1D1F-E749-D3DF-1F450BF04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7A76-345F-4721-8647-75630904C33E}" type="datetimeFigureOut">
              <a:rPr lang="cs-CZ" smtClean="0"/>
              <a:t>26.10.2022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9D65CDB-990E-C51E-5CD2-E376EDADA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9673CAD-3E6F-8628-CF1F-B41E341E0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E70A0-EED0-4FF3-BDA9-57112E4AF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2722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A082B2-C21F-87E3-0F19-25CE02E0B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090BC2C-3BED-1BEF-8A28-8D50AD4BF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7A76-345F-4721-8647-75630904C33E}" type="datetimeFigureOut">
              <a:rPr lang="cs-CZ" smtClean="0"/>
              <a:t>26.10.2022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97BA3EA-E409-0B30-779F-C8E02C110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F4661B1-104C-072C-CA35-3AAE5C6D1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E70A0-EED0-4FF3-BDA9-57112E4AF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8346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1D22660-FFF6-20A8-0984-3C05F811C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7A76-345F-4721-8647-75630904C33E}" type="datetimeFigureOut">
              <a:rPr lang="cs-CZ" smtClean="0"/>
              <a:t>26.10.2022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79154596-6B96-7E72-562D-336F06CE4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9F4904B-9A4E-5FAC-5D7D-5B50BC262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E70A0-EED0-4FF3-BDA9-57112E4AF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8544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A63FEF-D232-30B6-B269-966E1350D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472870-D784-3F17-A1B5-541796469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14627E2-D7DC-C1D2-DC04-1DDA9E40C7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143AAB9-FB41-5729-CB80-4AFF06B9D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7A76-345F-4721-8647-75630904C33E}" type="datetimeFigureOut">
              <a:rPr lang="cs-CZ" smtClean="0"/>
              <a:t>26.10.2022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5C1CE74-98E5-9914-3087-0063090E8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644DFDE-078E-1B10-B2F4-2EEB562D6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E70A0-EED0-4FF3-BDA9-57112E4AF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3968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04A99E-5B18-36E4-012C-49BB9393B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288C48C-E150-CB9E-E387-6BD047B720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9B3D168-8591-BC9C-08EB-F04352FD0B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C7CBA0E-18E2-12AF-9473-6778A449B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7A76-345F-4721-8647-75630904C33E}" type="datetimeFigureOut">
              <a:rPr lang="cs-CZ" smtClean="0"/>
              <a:t>26.10.2022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2FADE2E-650E-EF3B-D627-BAFAF14B1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4CD18C5-F8C3-1EFC-2F6F-6F47B53DA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E70A0-EED0-4FF3-BDA9-57112E4AF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0104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EC8FB11-1F86-4CDC-DFE3-7D5FFE768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06D7283-3525-21AD-0535-A267A367B3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B70D516-FA8F-7C07-ABDF-AF0D91973E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37A76-345F-4721-8647-75630904C33E}" type="datetimeFigureOut">
              <a:rPr lang="cs-CZ" smtClean="0"/>
              <a:t>26.10.2022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118086D-A704-8873-8AA8-8D035627D5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8E90ECB-30D1-4E3E-36E5-8A1A246B5F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E70A0-EED0-4FF3-BDA9-57112E4AF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6612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8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0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EC0E7C7-3AE0-CF35-50EE-CAB20D4B80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012" y="394247"/>
            <a:ext cx="4280763" cy="1518315"/>
          </a:xfrm>
        </p:spPr>
        <p:txBody>
          <a:bodyPr anchor="b">
            <a:normAutofit fontScale="90000"/>
          </a:bodyPr>
          <a:lstStyle/>
          <a:p>
            <a:r>
              <a:rPr lang="cs-CZ" sz="4800" b="1" dirty="0"/>
              <a:t>ISAB AWARD </a:t>
            </a:r>
            <a:r>
              <a:rPr lang="cs-CZ" sz="4800" dirty="0"/>
              <a:t/>
            </a:r>
            <a:br>
              <a:rPr lang="cs-CZ" sz="4800" dirty="0"/>
            </a:br>
            <a:r>
              <a:rPr lang="cs-CZ" sz="3600" dirty="0" err="1"/>
              <a:t>for</a:t>
            </a:r>
            <a:r>
              <a:rPr lang="cs-CZ" sz="3600" dirty="0"/>
              <a:t> </a:t>
            </a:r>
            <a:r>
              <a:rPr lang="cs-CZ" sz="3600" dirty="0" err="1"/>
              <a:t>research</a:t>
            </a:r>
            <a:r>
              <a:rPr lang="cs-CZ" sz="3600" dirty="0"/>
              <a:t> </a:t>
            </a:r>
            <a:r>
              <a:rPr lang="cs-CZ" sz="3600" dirty="0" err="1"/>
              <a:t>results</a:t>
            </a:r>
            <a:r>
              <a:rPr lang="cs-CZ" sz="3600" dirty="0"/>
              <a:t/>
            </a:r>
            <a:br>
              <a:rPr lang="cs-CZ" sz="3600" dirty="0"/>
            </a:br>
            <a:endParaRPr lang="cs-CZ" sz="27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686D869-471C-E51E-5523-00FE8070DA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012" y="3557229"/>
            <a:ext cx="4783040" cy="606683"/>
          </a:xfrm>
        </p:spPr>
        <p:txBody>
          <a:bodyPr>
            <a:normAutofit/>
          </a:bodyPr>
          <a:lstStyle/>
          <a:p>
            <a:pPr algn="l"/>
            <a:r>
              <a:rPr lang="cs-CZ" sz="3200" dirty="0"/>
              <a:t>RNDr. Miroslav </a:t>
            </a:r>
            <a:r>
              <a:rPr lang="cs-CZ" sz="3200" dirty="0" err="1"/>
              <a:t>Krepl</a:t>
            </a:r>
            <a:r>
              <a:rPr lang="cs-CZ" sz="3200" dirty="0"/>
              <a:t>, Ph.D.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B9C506E3-D935-7644-B6BA-D8901220EA89}"/>
              </a:ext>
            </a:extLst>
          </p:cNvPr>
          <p:cNvSpPr txBox="1"/>
          <p:nvPr/>
        </p:nvSpPr>
        <p:spPr>
          <a:xfrm>
            <a:off x="1252630" y="1971667"/>
            <a:ext cx="30943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800" dirty="0" err="1"/>
              <a:t>presented</a:t>
            </a:r>
            <a:r>
              <a:rPr lang="cs-CZ" sz="1800" dirty="0"/>
              <a:t> </a:t>
            </a:r>
            <a:r>
              <a:rPr lang="cs-CZ" sz="1800" dirty="0" err="1"/>
              <a:t>at</a:t>
            </a:r>
            <a:r>
              <a:rPr lang="cs-CZ" sz="1800" dirty="0"/>
              <a:t> </a:t>
            </a:r>
            <a:r>
              <a:rPr lang="cs-CZ" sz="1800" dirty="0" err="1"/>
              <a:t>the</a:t>
            </a:r>
            <a:r>
              <a:rPr lang="cs-CZ" sz="1800" dirty="0"/>
              <a:t> ISAB meeting </a:t>
            </a:r>
            <a:br>
              <a:rPr lang="cs-CZ" sz="1800" dirty="0"/>
            </a:br>
            <a:r>
              <a:rPr lang="cs-CZ" sz="1800" dirty="0" err="1"/>
              <a:t>held</a:t>
            </a:r>
            <a:r>
              <a:rPr lang="cs-CZ" sz="1800" dirty="0"/>
              <a:t> on </a:t>
            </a:r>
            <a:r>
              <a:rPr lang="cs-CZ" sz="1800" dirty="0" err="1"/>
              <a:t>October</a:t>
            </a:r>
            <a:r>
              <a:rPr lang="cs-CZ" sz="1800" dirty="0"/>
              <a:t> 6, 2022</a:t>
            </a:r>
            <a:br>
              <a:rPr lang="cs-CZ" sz="1800" dirty="0"/>
            </a:br>
            <a:r>
              <a:rPr lang="cs-CZ" sz="1800" dirty="0" err="1"/>
              <a:t>at</a:t>
            </a:r>
            <a:r>
              <a:rPr lang="cs-CZ" sz="1800" dirty="0"/>
              <a:t> </a:t>
            </a:r>
            <a:r>
              <a:rPr lang="cs-CZ" sz="1800" dirty="0" err="1"/>
              <a:t>the</a:t>
            </a:r>
            <a:r>
              <a:rPr lang="cs-CZ" sz="1800" dirty="0"/>
              <a:t> Institute </a:t>
            </a:r>
            <a:r>
              <a:rPr lang="cs-CZ" sz="1800" dirty="0" err="1"/>
              <a:t>of</a:t>
            </a:r>
            <a:r>
              <a:rPr lang="cs-CZ" sz="1800" dirty="0"/>
              <a:t> </a:t>
            </a:r>
            <a:r>
              <a:rPr lang="cs-CZ" sz="1800" dirty="0" err="1"/>
              <a:t>Biophysics</a:t>
            </a:r>
            <a:r>
              <a:rPr lang="cs-CZ" sz="1800" dirty="0"/>
              <a:t>, </a:t>
            </a:r>
          </a:p>
          <a:p>
            <a:pPr algn="ctr"/>
            <a:r>
              <a:rPr lang="cs-CZ" dirty="0"/>
              <a:t>Czech </a:t>
            </a:r>
            <a:r>
              <a:rPr lang="cs-CZ" dirty="0" err="1"/>
              <a:t>Academy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Sciences</a:t>
            </a:r>
            <a:endParaRPr lang="cs-CZ" dirty="0"/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85793895-42A3-3AC0-C031-DDFB668310D4}"/>
              </a:ext>
            </a:extLst>
          </p:cNvPr>
          <p:cNvSpPr txBox="1">
            <a:spLocks/>
          </p:cNvSpPr>
          <p:nvPr/>
        </p:nvSpPr>
        <p:spPr>
          <a:xfrm>
            <a:off x="788438" y="5687494"/>
            <a:ext cx="3865910" cy="6066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600" dirty="0"/>
              <a:t>prof. Mary Anne O'Connell, Ph.D.</a:t>
            </a:r>
          </a:p>
          <a:p>
            <a:r>
              <a:rPr lang="cs-CZ" sz="1600" dirty="0"/>
              <a:t>On </a:t>
            </a:r>
            <a:r>
              <a:rPr lang="cs-CZ" sz="1600" dirty="0" err="1"/>
              <a:t>behalf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ISAB </a:t>
            </a:r>
            <a:r>
              <a:rPr lang="cs-CZ" sz="1600" dirty="0" err="1"/>
              <a:t>members</a:t>
            </a:r>
            <a:endParaRPr lang="cs-CZ" sz="1600" dirty="0"/>
          </a:p>
          <a:p>
            <a:pPr algn="l"/>
            <a:endParaRPr lang="cs-CZ" sz="16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A699027-C928-9EAF-444F-448CA718F2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4915" y="201357"/>
            <a:ext cx="4569386" cy="6455285"/>
          </a:xfrm>
          <a:prstGeom prst="rect">
            <a:avLst/>
          </a:prstGeom>
        </p:spPr>
      </p:pic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F8516CA6-78B8-FB57-E1FB-9C8F73921D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054" y="4618554"/>
            <a:ext cx="1398540" cy="5857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652611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27</Words>
  <Application>Microsoft Office PowerPoint</Application>
  <PresentationFormat>Širokoúhlá obrazovka</PresentationFormat>
  <Paragraphs>6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ISAB AWARD  for research results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ISAB AWARD  for research results presented at ISAB meeting  held on October 6, 2022</dc:title>
  <dc:creator>Hana Křivánková</dc:creator>
  <cp:lastModifiedBy>Stanislav Kozubek</cp:lastModifiedBy>
  <cp:revision>8</cp:revision>
  <cp:lastPrinted>2022-10-20T09:14:39Z</cp:lastPrinted>
  <dcterms:created xsi:type="dcterms:W3CDTF">2022-10-19T10:58:49Z</dcterms:created>
  <dcterms:modified xsi:type="dcterms:W3CDTF">2022-10-26T09:30:49Z</dcterms:modified>
</cp:coreProperties>
</file>